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6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18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83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13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673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28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54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273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5046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741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540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40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68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1000"/>
            <a:lum/>
          </a:blip>
          <a:srcRect/>
          <a:stretch>
            <a:fillRect l="-69000" t="-5000" r="-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A4866B-D6C1-4241-ADC2-B92AE146E7EF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9456E6-C841-4361-A978-D7F8469C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1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光, 食品 が含まれている画像&#10;&#10;自動的に生成された説明">
            <a:extLst>
              <a:ext uri="{FF2B5EF4-FFF2-40B4-BE49-F238E27FC236}">
                <a16:creationId xmlns:a16="http://schemas.microsoft.com/office/drawing/2014/main" id="{0CDBEB17-61F3-9DDD-E6EF-15B0EB89B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-53009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ケーキ, 誕生日, 探す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E94DA3B-15A7-4359-EA00-65D01A21F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349" y="5500916"/>
            <a:ext cx="7288696" cy="409932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6BFEE1D-5E38-0C23-F578-2960259A2A16}"/>
              </a:ext>
            </a:extLst>
          </p:cNvPr>
          <p:cNvSpPr/>
          <p:nvPr/>
        </p:nvSpPr>
        <p:spPr>
          <a:xfrm>
            <a:off x="2407816" y="1458327"/>
            <a:ext cx="5479774" cy="3597984"/>
          </a:xfrm>
          <a:prstGeom prst="rect">
            <a:avLst/>
          </a:prstGeom>
          <a:blipFill dpi="0" rotWithShape="1">
            <a:blip r:embed="rId4"/>
            <a:srcRect/>
            <a:stretch>
              <a:fillRect l="-94000" t="-20000" r="8000" b="-20000"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 descr="ケーキ, テーブル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54D73178-7EDF-5D77-D8DA-7CCB4C092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6" r="13817"/>
          <a:stretch/>
        </p:blipFill>
        <p:spPr>
          <a:xfrm>
            <a:off x="-397069" y="1623860"/>
            <a:ext cx="4982818" cy="385709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7737BECD-BDDB-C718-68DC-6D1FEA226B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09" t="19157" r="14095" b="41100"/>
          <a:stretch/>
        </p:blipFill>
        <p:spPr>
          <a:xfrm>
            <a:off x="0" y="-114385"/>
            <a:ext cx="5685183" cy="184205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C1FB6E-B0A4-2E1D-C77C-4565C5DDF8DE}"/>
              </a:ext>
            </a:extLst>
          </p:cNvPr>
          <p:cNvSpPr txBox="1"/>
          <p:nvPr/>
        </p:nvSpPr>
        <p:spPr>
          <a:xfrm>
            <a:off x="2157657" y="9129379"/>
            <a:ext cx="2542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800" b="1" dirty="0">
                <a:effectLst>
                  <a:glow rad="1270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  <a:cs typeface="ADLaM Display" panose="02010000000000000000" pitchFamily="2" charset="0"/>
              </a:rPr>
              <a:t> </a:t>
            </a:r>
            <a:r>
              <a:rPr kumimoji="1" lang="en-US" altLang="ja-JP" sz="4800" b="1" dirty="0" err="1">
                <a:effectLst>
                  <a:glow rad="1270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  <a:cs typeface="ADLaM Display" panose="02010000000000000000" pitchFamily="2" charset="0"/>
              </a:rPr>
              <a:t>Handine</a:t>
            </a:r>
            <a:endParaRPr kumimoji="1" lang="ja-JP" altLang="en-US" sz="4800" b="1" dirty="0">
              <a:effectLst>
                <a:glow rad="127000">
                  <a:schemeClr val="bg1"/>
                </a:glow>
              </a:effectLst>
              <a:latin typeface="HGS行書体" panose="03000600000000000000" pitchFamily="66" charset="-128"/>
              <a:ea typeface="HGS行書体" panose="03000600000000000000" pitchFamily="66" charset="-128"/>
              <a:cs typeface="ADLaM Display" panose="02010000000000000000" pitchFamily="2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6C8D5D-F464-F8B7-E5C3-E5F5855DBBB2}"/>
              </a:ext>
            </a:extLst>
          </p:cNvPr>
          <p:cNvSpPr txBox="1"/>
          <p:nvPr/>
        </p:nvSpPr>
        <p:spPr>
          <a:xfrm rot="21203772">
            <a:off x="-61700" y="1670103"/>
            <a:ext cx="69813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b="1" dirty="0">
                <a:effectLst>
                  <a:glow rad="1270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  <a:cs typeface="ADLaM Display" panose="02010000000000000000" pitchFamily="2" charset="0"/>
              </a:rPr>
              <a:t>貴殿の任務は配達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87D4D6B-EF90-6746-E3F9-0F725517FB1D}"/>
              </a:ext>
            </a:extLst>
          </p:cNvPr>
          <p:cNvSpPr txBox="1"/>
          <p:nvPr/>
        </p:nvSpPr>
        <p:spPr>
          <a:xfrm>
            <a:off x="0" y="4326788"/>
            <a:ext cx="66704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  <a:cs typeface="ADLaM Display" panose="02010000000000000000" pitchFamily="2" charset="0"/>
              </a:rPr>
              <a:t>すいとんの術</a:t>
            </a:r>
            <a:r>
              <a:rPr kumimoji="1" lang="ja-JP" altLang="en-US" sz="7200" b="1" dirty="0">
                <a:effectLst>
                  <a:glow rad="1270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  <a:cs typeface="ADLaM Display" panose="02010000000000000000" pitchFamily="2" charset="0"/>
              </a:rPr>
              <a:t>で</a:t>
            </a:r>
            <a:endParaRPr kumimoji="1" lang="en-US" altLang="ja-JP" sz="7200" b="1" dirty="0">
              <a:effectLst>
                <a:glow rad="127000">
                  <a:schemeClr val="bg1"/>
                </a:glow>
              </a:effectLst>
              <a:latin typeface="HGS行書体" panose="03000600000000000000" pitchFamily="66" charset="-128"/>
              <a:ea typeface="HGS行書体" panose="03000600000000000000" pitchFamily="66" charset="-128"/>
              <a:cs typeface="ADLaM Display" panose="02010000000000000000" pitchFamily="2" charset="0"/>
            </a:endParaRPr>
          </a:p>
          <a:p>
            <a:pPr algn="ctr"/>
            <a:r>
              <a:rPr kumimoji="1" lang="ja-JP" altLang="en-US" sz="7200" b="1" dirty="0">
                <a:effectLst>
                  <a:glow rad="1270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  <a:cs typeface="ADLaM Display" panose="02010000000000000000" pitchFamily="2" charset="0"/>
              </a:rPr>
              <a:t>安全に届けよ</a:t>
            </a:r>
          </a:p>
        </p:txBody>
      </p:sp>
    </p:spTree>
    <p:extLst>
      <p:ext uri="{BB962C8B-B14F-4D97-AF65-F5344CB8AC3E}">
        <p14:creationId xmlns:p14="http://schemas.microsoft.com/office/powerpoint/2010/main" val="68738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5000" t="10000" r="-15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7920C94-CCC1-42DA-21EC-504B0B5EE230}"/>
              </a:ext>
            </a:extLst>
          </p:cNvPr>
          <p:cNvSpPr/>
          <p:nvPr/>
        </p:nvSpPr>
        <p:spPr>
          <a:xfrm>
            <a:off x="2627609" y="1202243"/>
            <a:ext cx="4147274" cy="2760157"/>
          </a:xfrm>
          <a:prstGeom prst="rect">
            <a:avLst/>
          </a:prstGeom>
          <a:blipFill dpi="0" rotWithShape="1">
            <a:blip r:embed="rId3"/>
            <a:srcRect/>
            <a:stretch>
              <a:fillRect l="-20000" t="-20000" r="-20000" b="-20000"/>
            </a:stretch>
          </a:blipFill>
          <a:effectLst>
            <a:outerShdw blurRad="609600" dist="152400" dir="5400000" algn="ctr" rotWithShape="0">
              <a:schemeClr val="accent1">
                <a:lumMod val="40000"/>
                <a:lumOff val="60000"/>
              </a:schemeClr>
            </a:outerShdw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D105AB-7514-881B-F449-CCC6CD206603}"/>
              </a:ext>
            </a:extLst>
          </p:cNvPr>
          <p:cNvSpPr/>
          <p:nvPr/>
        </p:nvSpPr>
        <p:spPr>
          <a:xfrm>
            <a:off x="255178" y="4188634"/>
            <a:ext cx="4147274" cy="2240079"/>
          </a:xfrm>
          <a:prstGeom prst="rect">
            <a:avLst/>
          </a:prstGeom>
          <a:blipFill dpi="0" rotWithShape="1">
            <a:blip r:embed="rId4"/>
            <a:srcRect/>
            <a:stretch>
              <a:fillRect l="-20000" t="-20000" r="-20000" b="-20000"/>
            </a:stretch>
          </a:blipFill>
          <a:effectLst>
            <a:outerShdw blurRad="279400" dist="50800" dir="5400000" algn="ctr" rotWithShape="0">
              <a:srgbClr val="FFFF00">
                <a:alpha val="29000"/>
              </a:srgbClr>
            </a:outerShdw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C5AF11B-0F77-4D28-B0E0-417BBF8F9AE3}"/>
              </a:ext>
            </a:extLst>
          </p:cNvPr>
          <p:cNvSpPr/>
          <p:nvPr/>
        </p:nvSpPr>
        <p:spPr>
          <a:xfrm>
            <a:off x="4034226" y="7735484"/>
            <a:ext cx="2443216" cy="1583227"/>
          </a:xfrm>
          <a:prstGeom prst="rect">
            <a:avLst/>
          </a:prstGeom>
          <a:blipFill dpi="0" rotWithShape="1">
            <a:blip r:embed="rId4"/>
            <a:srcRect/>
            <a:stretch>
              <a:fillRect l="-35000" t="-35000" r="-35000" b="-35000"/>
            </a:stretch>
          </a:blipFill>
          <a:effectLst>
            <a:outerShdw blurRad="495300" dist="50800" dir="5400000" algn="ctr" rotWithShape="0">
              <a:srgbClr val="00B0F0">
                <a:alpha val="75000"/>
              </a:srgbClr>
            </a:outerShdw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C5A71F0-EE43-42A4-88EA-0680764FEE46}"/>
              </a:ext>
            </a:extLst>
          </p:cNvPr>
          <p:cNvSpPr/>
          <p:nvPr/>
        </p:nvSpPr>
        <p:spPr>
          <a:xfrm>
            <a:off x="4034226" y="6173889"/>
            <a:ext cx="2443216" cy="1583227"/>
          </a:xfrm>
          <a:prstGeom prst="rect">
            <a:avLst/>
          </a:prstGeom>
          <a:blipFill dpi="0" rotWithShape="1">
            <a:blip r:embed="rId5"/>
            <a:srcRect/>
            <a:stretch>
              <a:fillRect l="-35000" t="-35000" r="-35000" b="-36000"/>
            </a:stretch>
          </a:blipFill>
          <a:effectLst>
            <a:outerShdw blurRad="419100" dist="50800" dir="5400000" algn="ctr" rotWithShape="0">
              <a:srgbClr val="FF0000">
                <a:alpha val="80000"/>
              </a:srgbClr>
            </a:outerShdw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4208493-6407-0F90-8F07-9E7013FCE3EC}"/>
              </a:ext>
            </a:extLst>
          </p:cNvPr>
          <p:cNvSpPr/>
          <p:nvPr/>
        </p:nvSpPr>
        <p:spPr>
          <a:xfrm>
            <a:off x="-1" y="9304107"/>
            <a:ext cx="6858000" cy="601893"/>
          </a:xfrm>
          <a:prstGeom prst="rect">
            <a:avLst/>
          </a:prstGeom>
          <a:blipFill dpi="0" rotWithShape="1">
            <a:blip r:embed="rId6">
              <a:alphaModFix amt="64000"/>
            </a:blip>
            <a:srcRect/>
            <a:stretch>
              <a:fillRect l="-20000" t="-24000" r="-20000" b="-2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5C85F9-3121-036A-9218-18B9E290EE95}"/>
              </a:ext>
            </a:extLst>
          </p:cNvPr>
          <p:cNvSpPr/>
          <p:nvPr/>
        </p:nvSpPr>
        <p:spPr>
          <a:xfrm>
            <a:off x="0" y="-13345"/>
            <a:ext cx="6858000" cy="1053711"/>
          </a:xfrm>
          <a:prstGeom prst="rect">
            <a:avLst/>
          </a:prstGeom>
          <a:blipFill dpi="0" rotWithShape="1">
            <a:blip r:embed="rId7">
              <a:alphaModFix amt="64000"/>
            </a:blip>
            <a:srcRect/>
            <a:stretch>
              <a:fillRect l="-14000" t="-20000" r="-15000" b="-2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E07291-EE6B-7F0D-3C97-4B8AB0786FFE}"/>
              </a:ext>
            </a:extLst>
          </p:cNvPr>
          <p:cNvSpPr txBox="1"/>
          <p:nvPr/>
        </p:nvSpPr>
        <p:spPr>
          <a:xfrm>
            <a:off x="174743" y="-242911"/>
            <a:ext cx="65085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 b="1" dirty="0">
                <a:effectLst>
                  <a:glow rad="1270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  <a:cs typeface="ADLaM Display" panose="02010000000000000000" pitchFamily="2" charset="0"/>
              </a:rPr>
              <a:t>操作指南書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B4677B-B7AD-5B46-4EFB-8AC2E76B6491}"/>
              </a:ext>
            </a:extLst>
          </p:cNvPr>
          <p:cNvSpPr txBox="1"/>
          <p:nvPr/>
        </p:nvSpPr>
        <p:spPr>
          <a:xfrm>
            <a:off x="615057" y="1535536"/>
            <a:ext cx="2569934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kumimoji="1" lang="ja-JP" altLang="en-US" sz="6200" dirty="0">
                <a:effectLst>
                  <a:glow rad="1016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</a:rPr>
              <a:t>空気を</a:t>
            </a:r>
            <a:endParaRPr kumimoji="1" lang="en-US" altLang="ja-JP" sz="6200" dirty="0">
              <a:effectLst>
                <a:glow rad="101600">
                  <a:schemeClr val="bg1"/>
                </a:glow>
              </a:effectLst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pPr algn="ctr">
              <a:lnSpc>
                <a:spcPts val="5000"/>
              </a:lnSpc>
            </a:pPr>
            <a:r>
              <a:rPr kumimoji="1" lang="ja-JP" altLang="en-US" sz="6200" dirty="0">
                <a:effectLst>
                  <a:glow rad="1016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</a:rPr>
              <a:t>出す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41A436-EFE8-E30C-D312-0C73EBE174FE}"/>
              </a:ext>
            </a:extLst>
          </p:cNvPr>
          <p:cNvSpPr txBox="1"/>
          <p:nvPr/>
        </p:nvSpPr>
        <p:spPr>
          <a:xfrm>
            <a:off x="3903170" y="4002730"/>
            <a:ext cx="177484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200" dirty="0">
                <a:effectLst>
                  <a:glow rad="1016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</a:rPr>
              <a:t>浮上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BE1867C-41C9-8F7F-E8A1-A7B54B89D9CB}"/>
              </a:ext>
            </a:extLst>
          </p:cNvPr>
          <p:cNvSpPr txBox="1"/>
          <p:nvPr/>
        </p:nvSpPr>
        <p:spPr>
          <a:xfrm>
            <a:off x="11638" y="6310730"/>
            <a:ext cx="416011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200" dirty="0">
                <a:effectLst>
                  <a:glow rad="1016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</a:rPr>
              <a:t>加速・減速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A57F3A-0E11-FF17-AA09-1F8229DD75D0}"/>
              </a:ext>
            </a:extLst>
          </p:cNvPr>
          <p:cNvSpPr txBox="1"/>
          <p:nvPr/>
        </p:nvSpPr>
        <p:spPr>
          <a:xfrm>
            <a:off x="1454202" y="9136559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effectLst>
                  <a:glow rad="1016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</a:rPr>
              <a:t>操作は変更可能</a:t>
            </a:r>
          </a:p>
        </p:txBody>
      </p:sp>
      <p:pic>
        <p:nvPicPr>
          <p:cNvPr id="22" name="図 21" descr="アイコン&#10;&#10;自動的に生成された説明">
            <a:extLst>
              <a:ext uri="{FF2B5EF4-FFF2-40B4-BE49-F238E27FC236}">
                <a16:creationId xmlns:a16="http://schemas.microsoft.com/office/drawing/2014/main" id="{EA560AA8-25E8-E21B-2821-8AE477CF3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77" y="7735484"/>
            <a:ext cx="1581456" cy="1581456"/>
          </a:xfrm>
          <a:prstGeom prst="rect">
            <a:avLst/>
          </a:prstGeom>
        </p:spPr>
      </p:pic>
      <p:pic>
        <p:nvPicPr>
          <p:cNvPr id="24" name="図 23" descr="テキスト&#10;&#10;自動的に生成された説明">
            <a:extLst>
              <a:ext uri="{FF2B5EF4-FFF2-40B4-BE49-F238E27FC236}">
                <a16:creationId xmlns:a16="http://schemas.microsoft.com/office/drawing/2014/main" id="{8BDA0127-395D-319E-643C-CA1FB3E1D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72" y="2905446"/>
            <a:ext cx="1374735" cy="1374735"/>
          </a:xfrm>
          <a:prstGeom prst="rect">
            <a:avLst/>
          </a:prstGeom>
        </p:spPr>
      </p:pic>
      <p:pic>
        <p:nvPicPr>
          <p:cNvPr id="26" name="図 25" descr="アイコン&#10;&#10;自動的に生成された説明">
            <a:extLst>
              <a:ext uri="{FF2B5EF4-FFF2-40B4-BE49-F238E27FC236}">
                <a16:creationId xmlns:a16="http://schemas.microsoft.com/office/drawing/2014/main" id="{C65171CD-8744-7AE9-A517-A1E7E4BE6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06" y="4817681"/>
            <a:ext cx="1316380" cy="131638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9F4686-5D4D-8A3A-1C15-57AB9E67F7E9}"/>
              </a:ext>
            </a:extLst>
          </p:cNvPr>
          <p:cNvSpPr txBox="1"/>
          <p:nvPr/>
        </p:nvSpPr>
        <p:spPr>
          <a:xfrm>
            <a:off x="4553472" y="4806302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effectLst>
                  <a:glow rad="1016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</a:rPr>
              <a:t>Surfacing</a:t>
            </a:r>
            <a:endParaRPr kumimoji="1" lang="ja-JP" altLang="en-US" sz="2800" dirty="0">
              <a:effectLst>
                <a:glow rad="101600">
                  <a:schemeClr val="bg1"/>
                </a:glow>
              </a:effectLst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A20BBB7-1D96-A79B-6B08-FB37E34D910F}"/>
              </a:ext>
            </a:extLst>
          </p:cNvPr>
          <p:cNvSpPr txBox="1"/>
          <p:nvPr/>
        </p:nvSpPr>
        <p:spPr>
          <a:xfrm>
            <a:off x="947020" y="7075548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effectLst>
                  <a:glow rad="1016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</a:rPr>
              <a:t>Speed Up Down</a:t>
            </a:r>
            <a:endParaRPr kumimoji="1" lang="ja-JP" altLang="en-US" sz="2800" dirty="0">
              <a:effectLst>
                <a:glow rad="101600">
                  <a:schemeClr val="bg1"/>
                </a:glow>
              </a:effectLst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E3129F3-57E8-F83E-A386-DEBD5AC8CF26}"/>
              </a:ext>
            </a:extLst>
          </p:cNvPr>
          <p:cNvSpPr txBox="1"/>
          <p:nvPr/>
        </p:nvSpPr>
        <p:spPr>
          <a:xfrm>
            <a:off x="2405922" y="2578644"/>
            <a:ext cx="966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effectLst>
                  <a:glow rad="101600">
                    <a:schemeClr val="bg1"/>
                  </a:glow>
                </a:effectLst>
                <a:latin typeface="HGS行書体" panose="03000600000000000000" pitchFamily="66" charset="-128"/>
                <a:ea typeface="HGS行書体" panose="03000600000000000000" pitchFamily="66" charset="-128"/>
              </a:rPr>
              <a:t>Bress</a:t>
            </a:r>
            <a:endParaRPr kumimoji="1" lang="ja-JP" altLang="en-US" sz="2800" dirty="0">
              <a:effectLst>
                <a:glow rad="101600">
                  <a:schemeClr val="bg1"/>
                </a:glow>
              </a:effectLst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038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33</Words>
  <Application>Microsoft Office PowerPoint</Application>
  <PresentationFormat>A4 210 x 297 mm</PresentationFormat>
  <Paragraphs>13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HGS行書体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奥定　伊吹</dc:creator>
  <cp:lastModifiedBy>奥定　伊吹</cp:lastModifiedBy>
  <cp:revision>2</cp:revision>
  <dcterms:created xsi:type="dcterms:W3CDTF">2024-09-13T03:03:14Z</dcterms:created>
  <dcterms:modified xsi:type="dcterms:W3CDTF">2024-09-13T07:21:23Z</dcterms:modified>
</cp:coreProperties>
</file>